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51" r:id="rId2"/>
    <p:sldId id="373" r:id="rId3"/>
    <p:sldId id="358" r:id="rId4"/>
    <p:sldId id="367" r:id="rId5"/>
    <p:sldId id="366" r:id="rId6"/>
    <p:sldId id="343" r:id="rId7"/>
    <p:sldId id="352" r:id="rId8"/>
    <p:sldId id="350" r:id="rId9"/>
    <p:sldId id="372" r:id="rId10"/>
    <p:sldId id="359" r:id="rId11"/>
    <p:sldId id="354" r:id="rId12"/>
    <p:sldId id="368" r:id="rId13"/>
    <p:sldId id="344" r:id="rId14"/>
    <p:sldId id="360" r:id="rId15"/>
    <p:sldId id="316" r:id="rId16"/>
    <p:sldId id="361" r:id="rId17"/>
    <p:sldId id="353" r:id="rId18"/>
    <p:sldId id="347" r:id="rId19"/>
    <p:sldId id="348" r:id="rId20"/>
    <p:sldId id="349" r:id="rId21"/>
    <p:sldId id="345" r:id="rId22"/>
    <p:sldId id="355" r:id="rId23"/>
    <p:sldId id="346" r:id="rId24"/>
    <p:sldId id="370" r:id="rId25"/>
    <p:sldId id="319" r:id="rId26"/>
    <p:sldId id="356" r:id="rId27"/>
    <p:sldId id="369" r:id="rId28"/>
    <p:sldId id="357" r:id="rId29"/>
    <p:sldId id="320" r:id="rId30"/>
    <p:sldId id="321" r:id="rId31"/>
    <p:sldId id="339" r:id="rId32"/>
    <p:sldId id="322" r:id="rId33"/>
    <p:sldId id="364" r:id="rId34"/>
    <p:sldId id="323" r:id="rId35"/>
    <p:sldId id="362" r:id="rId36"/>
    <p:sldId id="365" r:id="rId37"/>
    <p:sldId id="324" r:id="rId38"/>
    <p:sldId id="371" r:id="rId39"/>
    <p:sldId id="325" r:id="rId40"/>
    <p:sldId id="338" r:id="rId41"/>
    <p:sldId id="337" r:id="rId42"/>
    <p:sldId id="340" r:id="rId43"/>
    <p:sldId id="326" r:id="rId44"/>
    <p:sldId id="327" r:id="rId45"/>
    <p:sldId id="328" r:id="rId46"/>
    <p:sldId id="341" r:id="rId47"/>
    <p:sldId id="329" r:id="rId48"/>
    <p:sldId id="330" r:id="rId49"/>
    <p:sldId id="331" r:id="rId50"/>
    <p:sldId id="332" r:id="rId51"/>
    <p:sldId id="363" r:id="rId52"/>
    <p:sldId id="333" r:id="rId53"/>
    <p:sldId id="334" r:id="rId54"/>
    <p:sldId id="335" r:id="rId55"/>
    <p:sldId id="342" r:id="rId56"/>
    <p:sldId id="336" r:id="rId5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E0157D4-E96E-4AE8-AD85-3E6B84134D05}">
          <p14:sldIdLst/>
        </p14:section>
        <p14:section name="Section sans titre" id="{8927C3D7-F71A-4278-9433-A83F6F388AEE}">
          <p14:sldIdLst>
            <p14:sldId id="351"/>
            <p14:sldId id="373"/>
            <p14:sldId id="358"/>
            <p14:sldId id="367"/>
            <p14:sldId id="366"/>
            <p14:sldId id="343"/>
            <p14:sldId id="352"/>
            <p14:sldId id="350"/>
            <p14:sldId id="372"/>
            <p14:sldId id="359"/>
            <p14:sldId id="354"/>
            <p14:sldId id="368"/>
            <p14:sldId id="344"/>
            <p14:sldId id="360"/>
            <p14:sldId id="316"/>
            <p14:sldId id="361"/>
            <p14:sldId id="353"/>
            <p14:sldId id="347"/>
            <p14:sldId id="348"/>
            <p14:sldId id="349"/>
            <p14:sldId id="345"/>
            <p14:sldId id="355"/>
            <p14:sldId id="346"/>
            <p14:sldId id="370"/>
            <p14:sldId id="319"/>
            <p14:sldId id="356"/>
            <p14:sldId id="369"/>
            <p14:sldId id="357"/>
            <p14:sldId id="320"/>
            <p14:sldId id="321"/>
            <p14:sldId id="339"/>
            <p14:sldId id="322"/>
            <p14:sldId id="364"/>
            <p14:sldId id="323"/>
            <p14:sldId id="362"/>
            <p14:sldId id="365"/>
            <p14:sldId id="324"/>
            <p14:sldId id="371"/>
            <p14:sldId id="325"/>
            <p14:sldId id="338"/>
            <p14:sldId id="337"/>
            <p14:sldId id="340"/>
            <p14:sldId id="326"/>
            <p14:sldId id="327"/>
            <p14:sldId id="328"/>
            <p14:sldId id="341"/>
            <p14:sldId id="329"/>
            <p14:sldId id="330"/>
            <p14:sldId id="331"/>
            <p14:sldId id="332"/>
            <p14:sldId id="363"/>
            <p14:sldId id="333"/>
            <p14:sldId id="334"/>
            <p14:sldId id="335"/>
            <p14:sldId id="342"/>
            <p14:sldId id="336"/>
          </p14:sldIdLst>
        </p14:section>
        <p14:section name="Section sans titre" id="{8C5FB903-1AA2-4C84-BAD1-9EA9DF8397B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0C8"/>
    <a:srgbClr val="B686DA"/>
    <a:srgbClr val="C39BE1"/>
    <a:srgbClr val="E2CFF1"/>
    <a:srgbClr val="CBA9E5"/>
    <a:srgbClr val="1D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7" autoAdjust="0"/>
    <p:restoredTop sz="91875" autoAdjust="0"/>
  </p:normalViewPr>
  <p:slideViewPr>
    <p:cSldViewPr snapToGrid="0">
      <p:cViewPr varScale="1">
        <p:scale>
          <a:sx n="69" d="100"/>
          <a:sy n="69" d="100"/>
        </p:scale>
        <p:origin x="1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E9CB-8DCE-45A5-A780-374AFAF5E33B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6F06-C5C7-439E-B9F9-A63A147296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41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6F06-C5C7-439E-B9F9-A63A14729691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27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24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95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18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61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4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00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75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2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47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44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077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8000">
              <a:schemeClr val="accent6">
                <a:lumMod val="60000"/>
                <a:lumOff val="40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9BDDF-6599-499F-AAF1-79F77EC27B3D}" type="datetimeFigureOut">
              <a:rPr lang="fr-FR" smtClean="0"/>
              <a:t>25/10/2016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E299-C783-4BB2-A3B3-A1D6A7D637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5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09564" y="6211669"/>
            <a:ext cx="138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Silhouettes galactiques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3" y="28606"/>
            <a:ext cx="8674717" cy="67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7" y="6166392"/>
            <a:ext cx="183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Nébuleuse</a:t>
            </a:r>
          </a:p>
          <a:p>
            <a:r>
              <a:rPr lang="fr-FR" b="1" dirty="0">
                <a:solidFill>
                  <a:schemeClr val="bg1"/>
                </a:solidFill>
              </a:rPr>
              <a:t>Cône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18" y="0"/>
            <a:ext cx="5289176" cy="688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0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932894" y="6166392"/>
            <a:ext cx="225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Gigantesque région de naissance d’étoiles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" y="110097"/>
            <a:ext cx="9371377" cy="674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03859" y="6443391"/>
            <a:ext cx="148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 Trapèze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03859" cy="68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7" y="6166392"/>
            <a:ext cx="183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NGC 6127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71" y="178073"/>
            <a:ext cx="8695764" cy="66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1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7" y="6166392"/>
            <a:ext cx="183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Ange de neige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8" y="-489"/>
            <a:ext cx="8928210" cy="68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2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6929"/>
            <a:ext cx="9906000" cy="68441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806546" y="6481743"/>
            <a:ext cx="138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Abell 1689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69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89459" y="6060141"/>
            <a:ext cx="240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Jet dans la nébuleuse Carina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24" y="0"/>
            <a:ext cx="5289175" cy="68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4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7" y="6166392"/>
            <a:ext cx="183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Arp 273 - Rose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19" y="41519"/>
            <a:ext cx="6723529" cy="68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3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8" y="6166392"/>
            <a:ext cx="180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Nébuleuse </a:t>
            </a:r>
          </a:p>
          <a:p>
            <a:r>
              <a:rPr lang="fr-FR" b="1" dirty="0">
                <a:solidFill>
                  <a:schemeClr val="bg1"/>
                </a:solidFill>
              </a:rPr>
              <a:t>de Noël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2" y="-1"/>
            <a:ext cx="8868632" cy="68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1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8" y="6166392"/>
            <a:ext cx="180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Collision de </a:t>
            </a:r>
          </a:p>
          <a:p>
            <a:r>
              <a:rPr lang="fr-FR" b="1" dirty="0">
                <a:solidFill>
                  <a:schemeClr val="bg1"/>
                </a:solidFill>
              </a:rPr>
              <a:t>3 spirales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1" y="-977"/>
            <a:ext cx="8928847" cy="68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9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806546" y="5657671"/>
            <a:ext cx="1385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Cœur de la  Voie Lactée en infrarouge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01244" cy="68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5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8" y="6166392"/>
            <a:ext cx="180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Anneau de </a:t>
            </a:r>
          </a:p>
          <a:p>
            <a:r>
              <a:rPr lang="fr-FR" b="1" dirty="0">
                <a:solidFill>
                  <a:schemeClr val="bg1"/>
                </a:solidFill>
              </a:rPr>
              <a:t>Matière Noire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"/>
            <a:ext cx="10075692" cy="68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7" y="6166392"/>
            <a:ext cx="183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Galaxie de la Grande Ourse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44" y="36873"/>
            <a:ext cx="8820633" cy="67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7" y="6166392"/>
            <a:ext cx="183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Hand of </a:t>
            </a:r>
            <a:r>
              <a:rPr lang="fr-FR" b="1" dirty="0" err="1">
                <a:solidFill>
                  <a:schemeClr val="bg1"/>
                </a:solidFill>
              </a:rPr>
              <a:t>God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6" y="21352"/>
            <a:ext cx="4464423" cy="68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5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569531" y="5934670"/>
            <a:ext cx="162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NGC 2440</a:t>
            </a:r>
          </a:p>
          <a:p>
            <a:r>
              <a:rPr lang="fr-FR" b="1" dirty="0">
                <a:solidFill>
                  <a:schemeClr val="bg1"/>
                </a:solidFill>
              </a:rPr>
              <a:t>Nébuleuse du Nœud Papillon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6" y="82149"/>
            <a:ext cx="8820635" cy="67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5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57155" y="5750894"/>
            <a:ext cx="162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Quintette de Stephan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75954"/>
            <a:ext cx="9000876" cy="66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5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1" y="120894"/>
            <a:ext cx="11977076" cy="67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0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831"/>
            <a:ext cx="10596282" cy="68171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008659" y="6211669"/>
            <a:ext cx="103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Etoile </a:t>
            </a:r>
          </a:p>
          <a:p>
            <a:r>
              <a:rPr lang="fr-FR" b="1" dirty="0">
                <a:solidFill>
                  <a:schemeClr val="bg1"/>
                </a:solidFill>
              </a:rPr>
              <a:t>massive</a:t>
            </a:r>
          </a:p>
        </p:txBody>
      </p:sp>
    </p:spTree>
    <p:extLst>
      <p:ext uri="{BB962C8B-B14F-4D97-AF65-F5344CB8AC3E}">
        <p14:creationId xmlns:p14="http://schemas.microsoft.com/office/powerpoint/2010/main" val="109090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85929" y="5942727"/>
            <a:ext cx="116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Galaxie circulaire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4" y="0"/>
            <a:ext cx="8927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3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5684" y="6338862"/>
            <a:ext cx="70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 82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9" y="81661"/>
            <a:ext cx="9843247" cy="67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8"/>
            <a:ext cx="10681252" cy="684083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847294" y="6211669"/>
            <a:ext cx="134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The </a:t>
            </a:r>
            <a:r>
              <a:rPr lang="fr-FR" dirty="0" err="1">
                <a:solidFill>
                  <a:schemeClr val="bg1"/>
                </a:solidFill>
              </a:rPr>
              <a:t>Debonaire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8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09564" y="6211669"/>
            <a:ext cx="138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Omega du </a:t>
            </a:r>
          </a:p>
          <a:p>
            <a:r>
              <a:rPr lang="fr-FR" b="1" dirty="0">
                <a:solidFill>
                  <a:schemeClr val="bg1"/>
                </a:solidFill>
              </a:rPr>
              <a:t>Centaure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09564" cy="6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46" y="0"/>
            <a:ext cx="9108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9" y="0"/>
            <a:ext cx="722194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28847" y="6382871"/>
            <a:ext cx="31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Nébuleuse de la Bulle</a:t>
            </a:r>
          </a:p>
        </p:txBody>
      </p:sp>
    </p:spTree>
    <p:extLst>
      <p:ext uri="{BB962C8B-B14F-4D97-AF65-F5344CB8AC3E}">
        <p14:creationId xmlns:p14="http://schemas.microsoft.com/office/powerpoint/2010/main" val="360644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76671" y="6211669"/>
            <a:ext cx="191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Apr</a:t>
            </a:r>
            <a:r>
              <a:rPr lang="fr-FR" dirty="0">
                <a:solidFill>
                  <a:schemeClr val="bg1"/>
                </a:solidFill>
              </a:rPr>
              <a:t> 148 rencontre </a:t>
            </a:r>
          </a:p>
          <a:p>
            <a:r>
              <a:rPr lang="fr-FR" dirty="0">
                <a:solidFill>
                  <a:schemeClr val="bg1"/>
                </a:solidFill>
              </a:rPr>
              <a:t>de 2 galaxies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3448"/>
            <a:ext cx="10011628" cy="68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079448" y="6168393"/>
            <a:ext cx="211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Amas dans la galaxie du Pandore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7944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3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440366" y="6396335"/>
            <a:ext cx="275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+mj-lt"/>
              </a:rPr>
              <a:t>Galaxie du Sombrero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441996" cy="63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3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440366" y="6019817"/>
            <a:ext cx="210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+mj-lt"/>
              </a:rPr>
              <a:t>Galaxie du Petit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Fantôme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37" y="259977"/>
            <a:ext cx="8247529" cy="659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0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534060" y="6019817"/>
            <a:ext cx="1657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Quasar primordial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34060" cy="68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6" y="0"/>
            <a:ext cx="11066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" y="0"/>
            <a:ext cx="8927574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76329" y="6257365"/>
            <a:ext cx="173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Nébuleuse de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la Rétine</a:t>
            </a:r>
          </a:p>
        </p:txBody>
      </p:sp>
    </p:spTree>
    <p:extLst>
      <p:ext uri="{BB962C8B-B14F-4D97-AF65-F5344CB8AC3E}">
        <p14:creationId xmlns:p14="http://schemas.microsoft.com/office/powerpoint/2010/main" val="137037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4" y="2"/>
            <a:ext cx="11714922" cy="653404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223514" y="6508258"/>
            <a:ext cx="265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Collision de deux galaxies</a:t>
            </a:r>
          </a:p>
        </p:txBody>
      </p:sp>
    </p:spTree>
    <p:extLst>
      <p:ext uri="{BB962C8B-B14F-4D97-AF65-F5344CB8AC3E}">
        <p14:creationId xmlns:p14="http://schemas.microsoft.com/office/powerpoint/2010/main" val="49164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09564" y="6211669"/>
            <a:ext cx="138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Naissance d’étoiles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709564" cy="68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0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22445" y="6396335"/>
            <a:ext cx="167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Andromède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291482" cy="68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7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92139" y="6488668"/>
            <a:ext cx="2134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+mj-lt"/>
              </a:rPr>
              <a:t>Supergéante rouge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0"/>
            <a:ext cx="6849035" cy="68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8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4939"/>
            <a:ext cx="6127377" cy="682306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351264" y="6534912"/>
            <a:ext cx="236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NGC 3603</a:t>
            </a:r>
          </a:p>
        </p:txBody>
      </p:sp>
    </p:spTree>
    <p:extLst>
      <p:ext uri="{BB962C8B-B14F-4D97-AF65-F5344CB8AC3E}">
        <p14:creationId xmlns:p14="http://schemas.microsoft.com/office/powerpoint/2010/main" val="208723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59" y="0"/>
            <a:ext cx="805400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327341" y="6472518"/>
            <a:ext cx="1864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chemeClr val="bg1"/>
                </a:solidFill>
              </a:rPr>
              <a:t>God</a:t>
            </a:r>
            <a:r>
              <a:rPr lang="fr-FR" sz="2000" b="1" dirty="0">
                <a:solidFill>
                  <a:schemeClr val="bg1"/>
                </a:solidFill>
              </a:rPr>
              <a:t> Eye</a:t>
            </a:r>
          </a:p>
        </p:txBody>
      </p:sp>
    </p:spTree>
    <p:extLst>
      <p:ext uri="{BB962C8B-B14F-4D97-AF65-F5344CB8AC3E}">
        <p14:creationId xmlns:p14="http://schemas.microsoft.com/office/powerpoint/2010/main" val="179707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5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34480" y="6027003"/>
            <a:ext cx="167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Galaxie du Sombrero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1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" y="1010490"/>
            <a:ext cx="7439580" cy="58475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14" y="119270"/>
            <a:ext cx="5418998" cy="38149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902193" y="6211669"/>
            <a:ext cx="4289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HL </a:t>
            </a:r>
            <a:r>
              <a:rPr lang="fr-FR" sz="2000" b="1" dirty="0" err="1">
                <a:solidFill>
                  <a:schemeClr val="bg1"/>
                </a:solidFill>
              </a:rPr>
              <a:t>Tauri</a:t>
            </a:r>
            <a:r>
              <a:rPr lang="fr-FR" sz="2000" b="1" dirty="0">
                <a:solidFill>
                  <a:schemeClr val="bg1"/>
                </a:solidFill>
              </a:rPr>
              <a:t> – système planétaire en cours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de formation dans une  nébuleuse</a:t>
            </a:r>
          </a:p>
        </p:txBody>
      </p:sp>
    </p:spTree>
    <p:extLst>
      <p:ext uri="{BB962C8B-B14F-4D97-AF65-F5344CB8AC3E}">
        <p14:creationId xmlns:p14="http://schemas.microsoft.com/office/powerpoint/2010/main" val="196901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5410" cy="64886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556376" y="6488668"/>
            <a:ext cx="2768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chemeClr val="bg1"/>
                </a:solidFill>
              </a:rPr>
              <a:t>Mystic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Mountain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1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556" cy="648031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528313" y="6506819"/>
            <a:ext cx="26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Nébuleuse du Papillon</a:t>
            </a:r>
          </a:p>
        </p:txBody>
      </p:sp>
    </p:spTree>
    <p:extLst>
      <p:ext uri="{BB962C8B-B14F-4D97-AF65-F5344CB8AC3E}">
        <p14:creationId xmlns:p14="http://schemas.microsoft.com/office/powerpoint/2010/main" val="117450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1" y="-42237"/>
            <a:ext cx="6203577" cy="690257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435548" y="6480314"/>
            <a:ext cx="263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Nébuleuse NGC 6751</a:t>
            </a:r>
          </a:p>
        </p:txBody>
      </p:sp>
    </p:spTree>
    <p:extLst>
      <p:ext uri="{BB962C8B-B14F-4D97-AF65-F5344CB8AC3E}">
        <p14:creationId xmlns:p14="http://schemas.microsoft.com/office/powerpoint/2010/main" val="102398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806546" y="6166392"/>
            <a:ext cx="138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Planètes et nébuleuses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5" y="-28524"/>
            <a:ext cx="8964706" cy="68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556" cy="64803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22024" y="6520071"/>
            <a:ext cx="406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Nébuleuse de la Tête de Cheval</a:t>
            </a:r>
          </a:p>
        </p:txBody>
      </p:sp>
    </p:spTree>
    <p:extLst>
      <p:ext uri="{BB962C8B-B14F-4D97-AF65-F5344CB8AC3E}">
        <p14:creationId xmlns:p14="http://schemas.microsoft.com/office/powerpoint/2010/main" val="347211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914965" y="6457890"/>
            <a:ext cx="257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Nébuleuse du Cygne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14965" cy="68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1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24662" cy="68825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124662" y="6150114"/>
            <a:ext cx="206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Nébuleuse de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la Tête de Cheval</a:t>
            </a:r>
          </a:p>
        </p:txBody>
      </p:sp>
    </p:spTree>
    <p:extLst>
      <p:ext uri="{BB962C8B-B14F-4D97-AF65-F5344CB8AC3E}">
        <p14:creationId xmlns:p14="http://schemas.microsoft.com/office/powerpoint/2010/main" val="214394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614796" cy="653332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734261" y="6501920"/>
            <a:ext cx="120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Saturne</a:t>
            </a:r>
          </a:p>
        </p:txBody>
      </p:sp>
    </p:spTree>
    <p:extLst>
      <p:ext uri="{BB962C8B-B14F-4D97-AF65-F5344CB8AC3E}">
        <p14:creationId xmlns:p14="http://schemas.microsoft.com/office/powerpoint/2010/main" val="239855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" y="0"/>
            <a:ext cx="10291482" cy="68609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578353" y="5916706"/>
            <a:ext cx="1613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Fabrique d’étoiles dans</a:t>
            </a:r>
          </a:p>
          <a:p>
            <a:r>
              <a:rPr lang="fr-FR" b="1" dirty="0">
                <a:solidFill>
                  <a:schemeClr val="bg1"/>
                </a:solidFill>
              </a:rPr>
              <a:t>Le Singe</a:t>
            </a:r>
          </a:p>
        </p:txBody>
      </p:sp>
    </p:spTree>
    <p:extLst>
      <p:ext uri="{BB962C8B-B14F-4D97-AF65-F5344CB8AC3E}">
        <p14:creationId xmlns:p14="http://schemas.microsoft.com/office/powerpoint/2010/main" val="135238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79" y="299034"/>
            <a:ext cx="3128502" cy="63527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0" y="299034"/>
            <a:ext cx="5755017" cy="63527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25281" y="6005477"/>
            <a:ext cx="156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Piliers de la création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573105" y="6005477"/>
            <a:ext cx="156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Nébuleuse de l’Aigle</a:t>
            </a:r>
          </a:p>
        </p:txBody>
      </p:sp>
    </p:spTree>
    <p:extLst>
      <p:ext uri="{BB962C8B-B14F-4D97-AF65-F5344CB8AC3E}">
        <p14:creationId xmlns:p14="http://schemas.microsoft.com/office/powerpoint/2010/main" val="263853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8174" cy="651092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230678" y="6488668"/>
            <a:ext cx="1961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</a:rPr>
              <a:t>Westerlund</a:t>
            </a:r>
            <a:r>
              <a:rPr lang="fr-FR" sz="2000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169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7" y="6166392"/>
            <a:ext cx="183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Nébuleuse de </a:t>
            </a:r>
          </a:p>
          <a:p>
            <a:r>
              <a:rPr lang="fr-FR" b="1" dirty="0">
                <a:solidFill>
                  <a:schemeClr val="bg1"/>
                </a:solidFill>
              </a:rPr>
              <a:t>la Fourmi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0"/>
            <a:ext cx="9572676" cy="68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920447" y="6166392"/>
            <a:ext cx="144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Amas de</a:t>
            </a:r>
          </a:p>
          <a:p>
            <a:r>
              <a:rPr lang="fr-FR" b="1" dirty="0">
                <a:solidFill>
                  <a:schemeClr val="bg1"/>
                </a:solidFill>
              </a:rPr>
              <a:t>Galaxies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23" y="100707"/>
            <a:ext cx="8797636" cy="67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5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7" y="6166392"/>
            <a:ext cx="183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Nébuleuse de </a:t>
            </a:r>
          </a:p>
          <a:p>
            <a:r>
              <a:rPr lang="fr-FR" b="1" dirty="0">
                <a:solidFill>
                  <a:schemeClr val="bg1"/>
                </a:solidFill>
              </a:rPr>
              <a:t>L’</a:t>
            </a:r>
            <a:r>
              <a:rPr lang="fr-FR" b="1" dirty="0" err="1">
                <a:solidFill>
                  <a:schemeClr val="bg1"/>
                </a:solidFill>
              </a:rPr>
              <a:t>Esquimo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659906" cy="67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4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5941" y="6489558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Abell 1689 Cluster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4377" y="6166392"/>
            <a:ext cx="158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Nébuleuse de l’Aigle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"/>
            <a:ext cx="10169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9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6343</TotalTime>
  <Words>259</Words>
  <Application>Microsoft Office PowerPoint</Application>
  <PresentationFormat>Grand écran</PresentationFormat>
  <Paragraphs>94</Paragraphs>
  <Slides>56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années folles de la physique</dc:title>
  <dc:creator>Dom ODERO-DURIN</dc:creator>
  <cp:lastModifiedBy>DomOderoDurin</cp:lastModifiedBy>
  <cp:revision>458</cp:revision>
  <dcterms:created xsi:type="dcterms:W3CDTF">2014-09-22T15:01:24Z</dcterms:created>
  <dcterms:modified xsi:type="dcterms:W3CDTF">2016-10-25T09:26:10Z</dcterms:modified>
</cp:coreProperties>
</file>